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4660"/>
  </p:normalViewPr>
  <p:slideViewPr>
    <p:cSldViewPr snapToGrid="0">
      <p:cViewPr varScale="1">
        <p:scale>
          <a:sx n="91" d="100"/>
          <a:sy n="91" d="100"/>
        </p:scale>
        <p:origin x="4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91C2-5092-F368-85CB-8CF836A4C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CD95B-F332-4377-6F54-44E9FA0D2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07C2-5AE2-1DB3-FF9E-5CFE68B2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CB13E-D7F0-9CE7-123C-E30FC1C9C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ECA7F-47F9-D971-4AE6-BE31A0E7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359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C88E-5C3B-4E9A-019D-0BC028DE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954AD-871B-1B66-B95A-1E46B5C22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7746D-C263-91A8-718D-44CC7B7B0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26176-3B37-E612-E4F8-AF571DF8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815CF-4903-3F39-BD7D-4A946978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023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650AD3-C6CF-4E91-160A-97E12A6F4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AB7EB-3B01-3065-0738-FE9D2C421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3DFDE-2A68-B056-4A2E-31E49472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82010-C081-5056-DF71-3714C516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5E943-16DF-9144-F33D-CC767109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45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967E-3DC6-97C6-FD5E-28D2F67B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4E10-A2FD-D37A-E074-3DC96FB9F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71C6F-1C92-FA8B-99EF-BDB91A9C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92DFD-E25B-C8E4-0049-88207CA0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6C3FF-1D15-97EC-25A6-1F4E6EFB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496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FE90-9992-10A2-805E-58D92224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5DA0A-33C2-A442-C25B-052B1A4E4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0D958-864E-B5A8-2CF7-C3A8F573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3E180-CA14-EFEA-32EE-5BEBB669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E479C-4295-3821-02EA-3FA8BF5D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0094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1B9E-50E4-C657-B66C-84786F06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62B10-116E-D02C-4355-4949F00DC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40FF1-A196-3975-13D1-21EB0DA67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9DB3F-4517-4177-FCA8-490EE509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13C92-CF01-AFA4-8967-D42AA700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DE2EE-60B4-4F55-9708-3909957F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715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6F1F-07C4-9C4B-86B6-3E72F2C4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C17BA-E50D-CFBD-EE18-2427C123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2D2DE-9F54-0332-3121-CB8896A67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1A046-8392-2261-83CE-0BB52E9D4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FA3E3-46F5-FA1F-990C-A5992F2CD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CB4CB0-1072-CB57-A054-3188654B5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EEBFF-0F8A-634C-9040-435EB8FE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E682E-AA58-FDB3-1483-273DC3B8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792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A8C7-17AF-599C-C90F-3DCC0F8A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CF1C78-55DC-ECF3-F533-BC192B80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7689F-059F-FE1B-A821-BCBD56C9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8B70A-003A-7DE7-BD81-1D01F276B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379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C0594-5EEE-F40D-8E3A-44231B2D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1D8DD-5DA1-F3E1-A5F4-F4590B64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F8047-7FD9-E0C7-0574-971D4A4D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063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DE6C-8561-779E-2FE0-5B485344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236AC-F339-51B0-6019-782B66C4E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DAC7E-C6A3-9809-196E-A9F9E41E3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E4B79-71C1-943A-88E9-1C0FBB5A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C74E0-C030-07C9-DB22-1940C8B79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9D3EB-5617-9EBC-C37B-CC3A340D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6392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444B-460D-445F-AF62-67E9C620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538C44-150D-32B1-2EB8-B984D05B3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62B93-C78B-9A6F-5069-24ED55442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45016-0327-8AA4-72FA-902A7DA6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BEFDE-EE31-385E-FD9C-72753D0B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9AB8A-8964-2A07-D668-2F8C19A9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102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D0350D-6C9F-BEEC-BF8A-7ABF4A20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8F80E-2C79-7DEE-E0FF-5A85960B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94ADB-8CD2-EDEA-BDBB-89A9E95C5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76339-3B3B-434E-8222-9060A9B214DD}" type="datetimeFigureOut">
              <a:rPr lang="en-PH" smtClean="0"/>
              <a:t>21/05/2022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2A125-A8BD-1F60-A672-AB450DD3E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6BA3-C645-2899-5D34-5DDA86C57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3E49C-9B36-4FF1-80F4-99FB6DAC29E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921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F2CBD-19C8-F9ED-6BFF-33F5F256B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6"/>
          <a:stretch/>
        </p:blipFill>
        <p:spPr>
          <a:xfrm>
            <a:off x="0" y="0"/>
            <a:ext cx="5917035" cy="3288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61E13-0E5B-BDD2-9A77-1B10B155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65" y="0"/>
            <a:ext cx="5917035" cy="329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0641A0-3099-6328-B4B3-D60A10584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8484"/>
            <a:ext cx="5455959" cy="3569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9CE227-6E1D-9CBF-7332-61ECE4BDD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941" y="3288484"/>
            <a:ext cx="5975059" cy="35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3DEF2-E71D-5974-B4F5-ABF4F81C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1014075"/>
            <a:ext cx="9221487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2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4C5466-E80C-1AF7-1E23-8A061998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1023602"/>
            <a:ext cx="9069066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74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7705C-FE99-7521-E6E7-C9B2035CA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099812"/>
            <a:ext cx="9107171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9BE94-BEF2-A4D5-D2B2-A972EDAA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956917"/>
            <a:ext cx="8583223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7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58004-FF30-994D-3BBB-3EBB57004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966444"/>
            <a:ext cx="8602275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4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871EC6-D33E-971B-F06A-0B4D7FC8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852488"/>
            <a:ext cx="121539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2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B1E5F04-529E-FB31-45A1-0EA30949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347663"/>
            <a:ext cx="937260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44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DD85B-1D7B-FEDB-27D1-80C806DB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952154"/>
            <a:ext cx="866896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8ABCD1-E5EA-257F-68EE-342A4941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1" y="314805"/>
            <a:ext cx="9173855" cy="5020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E6BA0-DF3B-D676-8AA2-DC42DD27FB78}"/>
              </a:ext>
            </a:extLst>
          </p:cNvPr>
          <p:cNvSpPr txBox="1"/>
          <p:nvPr/>
        </p:nvSpPr>
        <p:spPr>
          <a:xfrm>
            <a:off x="5273878" y="3632000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/>
              <a:t>- vp2016, can validate with existing studies and datasets</a:t>
            </a:r>
          </a:p>
          <a:p>
            <a:r>
              <a:rPr lang="en-PH"/>
              <a:t>- concept of eda is to be intimate with the data</a:t>
            </a:r>
          </a:p>
          <a:p>
            <a:r>
              <a:rPr lang="en-PH"/>
              <a:t>- addressing bias (as early as the data collection process)</a:t>
            </a:r>
          </a:p>
          <a:p>
            <a:r>
              <a:rPr lang="en-PH"/>
              <a:t>	- selection bias</a:t>
            </a:r>
          </a:p>
          <a:p>
            <a:r>
              <a:rPr lang="en-PH"/>
              <a:t>	- gender bias</a:t>
            </a:r>
          </a:p>
        </p:txBody>
      </p:sp>
    </p:spTree>
    <p:extLst>
      <p:ext uri="{BB962C8B-B14F-4D97-AF65-F5344CB8AC3E}">
        <p14:creationId xmlns:p14="http://schemas.microsoft.com/office/powerpoint/2010/main" val="188613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A1AD84-1A8A-5D6C-549B-05748877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30" y="1066470"/>
            <a:ext cx="8878539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4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C8EF6-49CB-62E7-3BEC-32557B61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91608" cy="3498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4CF6B-17AC-566C-8054-BAC964AA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08" y="0"/>
            <a:ext cx="5489196" cy="3424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D7A5CD-2CB0-D7B4-5453-353B65B1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98209"/>
            <a:ext cx="6210323" cy="3359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0A51A5-8C99-22F5-4BC7-CE833F4DD1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41"/>
          <a:stretch/>
        </p:blipFill>
        <p:spPr>
          <a:xfrm>
            <a:off x="6096000" y="3433061"/>
            <a:ext cx="6096000" cy="344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4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6FF7B-7A0C-F7B7-9D7E-F208554E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047417"/>
            <a:ext cx="889759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7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C45D8-5B3D-94B0-A2CD-4C5E7677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7596" y="-965130"/>
            <a:ext cx="7678222" cy="4277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EB530-6FFE-BE51-AD19-1AFAEA75F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24" y="1990046"/>
            <a:ext cx="8783276" cy="4867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6C77A-FC3B-4B1D-1CF1-413844F6F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0193" y="3916393"/>
            <a:ext cx="4651047" cy="2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90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01EC0-DC51-C091-502A-18EC8BE8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823549"/>
            <a:ext cx="883090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31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C940-0A0D-E3B4-1BBE-463579877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" t="8470" r="6775" b="16308"/>
          <a:stretch/>
        </p:blipFill>
        <p:spPr>
          <a:xfrm>
            <a:off x="0" y="0"/>
            <a:ext cx="4546833" cy="1862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1A0238-8815-FE91-4C07-8FD01827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270" y="1408357"/>
            <a:ext cx="933580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64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596940-4A2A-AA3E-CAFC-0DD03BF8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771154"/>
            <a:ext cx="9440592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33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7D6B19-4D93-9AB6-1E04-3C7958FD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1" y="742575"/>
            <a:ext cx="9659698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2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BCA09D-CEAC-51FA-3D61-EAEFEDA6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823549"/>
            <a:ext cx="948822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43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900D8-B9AB-199B-9EA5-3D256119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794970"/>
            <a:ext cx="919290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5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8631F5-0E57-395B-B050-11AC1A7C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97954" cy="3085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DA3BB-ABF3-5B6A-551B-213D43E9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54" y="0"/>
            <a:ext cx="5597954" cy="3149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49873-166C-A0AC-D12B-F68C22E4E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9604"/>
            <a:ext cx="6970891" cy="3708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559B0-F9F4-2313-3041-0612C2B6C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519" y="3149603"/>
            <a:ext cx="6709744" cy="370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0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D7C1B9-7363-055A-C31C-81CBBAA0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689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096E1-061F-E76A-1980-79F64EB5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87" y="0"/>
            <a:ext cx="6164194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D5A65-4AC7-BF29-38C0-C6E7123C1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28998"/>
            <a:ext cx="5912530" cy="342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ABDA8-8C51-580A-50CC-464748F64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563" y="3391804"/>
            <a:ext cx="5707309" cy="34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B812BD-E292-E3BC-2BFC-849D023C4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7736" cy="342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BED00-07BE-430A-4FFD-07D41F9E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12" y="0"/>
            <a:ext cx="6306791" cy="3406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81E63-AF37-B05D-F493-DC339E51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346001"/>
            <a:ext cx="5629012" cy="3511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C29249-5E8F-C080-AE99-98AB2C9F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736" y="3346000"/>
            <a:ext cx="5774080" cy="351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2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96C4C-6665-5D13-3851-BE051EAB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80599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2C696-3899-C74B-305F-47B747B2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83" y="1"/>
            <a:ext cx="6417515" cy="3429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E42F04-4516-E6A5-7216-64F22F75A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0257"/>
            <a:ext cx="5603846" cy="337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485CF-D2F2-0F90-821D-37E6AE7DB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484" y="3363985"/>
            <a:ext cx="5955248" cy="34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7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4962F-0122-8BD8-BA9B-F7FB0BB7E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58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4B946-374D-8422-7EEE-1265D4625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8967"/>
            <a:ext cx="5262693" cy="3249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243248-95F8-65BF-828A-921A11E5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322" y="3608967"/>
            <a:ext cx="5318880" cy="3249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2A03BA-2FA4-4D83-B0A5-15E0E91D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28" y="144096"/>
            <a:ext cx="5672220" cy="34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4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6AFAA-4527-5651-09CE-1DF90E29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344330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C59C0-BD51-4780-6F4E-D7E7B992E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37" y="263823"/>
            <a:ext cx="7259063" cy="120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B5D2C-96A5-2F01-AF3E-8033E82D3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453" y="2424245"/>
            <a:ext cx="8306959" cy="600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6746B-21AF-CBB1-DB73-E3B513DD1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360" y="3833597"/>
            <a:ext cx="5944430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0C115-F507-FCB6-81D3-C0E5B6E3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1" y="571128"/>
            <a:ext cx="10593177" cy="57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0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41</Words>
  <Application>Microsoft Office PowerPoint</Application>
  <PresentationFormat>Widescreen</PresentationFormat>
  <Paragraphs>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halloween</dc:creator>
  <cp:lastModifiedBy>halloween</cp:lastModifiedBy>
  <cp:revision>15</cp:revision>
  <dcterms:created xsi:type="dcterms:W3CDTF">2022-05-21T01:29:32Z</dcterms:created>
  <dcterms:modified xsi:type="dcterms:W3CDTF">2022-05-21T04:40:18Z</dcterms:modified>
</cp:coreProperties>
</file>